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1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F58275-2EAF-4405-96FE-0208C39819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1227A78-85E0-4B51-A289-205484D9A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D29923-6C0F-4091-886A-AF9F3C58D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262FEE-4DC6-4389-9DF3-4A23C81EA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310DE8-3A70-4DC0-94A9-A7C73712B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804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6B9449-7DF8-467C-BEF1-302C83B37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BA1CFF-60BF-443C-930A-FA4C6E300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B18ADE-9A74-47DD-8490-25951A365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50E7EF-86E3-4005-9AE7-3B95298E0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2768AD-D3E7-47F7-8AB4-1428AECFA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532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03B9A47-817F-496A-99F5-DD23FFBB42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6E706C8-DA27-470E-8429-E7E43B456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D82621-614D-4185-8A6A-A135EFD9A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C2EDEE-5B74-4C49-B646-4D279B53E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EFDC68-4D6F-4188-AAB1-9CE9B712C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8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5424C9-E0EF-48E6-8AF8-7CEAA58BC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FFD20A-2B08-43C7-86A9-2FAC0B949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CABA47-152F-4C90-880A-4FDD76857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9669AA-0687-444F-99F6-2EDA8538C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9B9650-90FB-4EDB-8039-0E81FF7AE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449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6F4E61-3321-4BAD-92F5-7DF7AD37F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3FCDF9-0F0D-4F52-A512-7D0EC9A87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75CE66-5C79-40B9-9DE1-30CEB07B1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AA656E-B3B1-4B70-9B27-AAFF196A2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B2FB75-9041-4E08-9750-AC0BDDA47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656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17669B-EE5B-4AA8-9FAD-4CC9ECDF0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72E7DB-BE89-4BF5-A083-335C543AB9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9B755CF-C274-43D9-9D36-BDA545D94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4D006EC-D583-423C-BCFA-8BACDA74D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3B2B2A4-FBE9-46CF-B4F1-A2BC56978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60D6B6-CAD8-4782-82F2-608DF4AB4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85FE7-AB48-46F1-875D-B8200757E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D0FB25-F91A-4A6A-99E0-DDE65ED12C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75A168-E0F0-461A-A048-E139384AF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4DE8E0-832C-498A-ABF9-DA342B3815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404760C-8828-488F-859A-C858D54B96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744B5AE-3ECB-427A-AE41-33ED2F3AE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F350251-92CC-491D-9F34-DB6C7A7D3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0B01493-D3FE-470C-BD04-751AE899F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9236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7842D9-6DAA-4317-A100-0FA32FCE7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DD31902-20AC-4558-8723-22C56F3BE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7369222-0ACA-4BC5-BFA7-C3643AA54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74DB520-2BC9-467C-89F4-F5F624D29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0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A2FE27B-5BB8-447E-ADF3-958216199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1CCEB2F-F839-4B1F-B393-3B71CEF13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C8544F-37EF-4586-91CD-F413A4EE9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280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A3E8F-449E-435E-9C7D-BE3AA7D21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BB5102-5469-4B3A-AB6D-61A3BEF2B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EE2DD7-0807-42A4-BFDC-D556B1815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832873-47BF-482B-B71E-947492DE7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476B9F-A177-485A-9182-4B9A40AA0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C6F538-DE72-4622-BFBB-675FF2B0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846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7C714C-5A6A-4F31-B536-43533669F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5835C2C-4ABE-4D64-A54C-FCAA27F679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C1A201D-9C2E-43A5-AA57-EF1088FBD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0F8F1E-B533-4DDF-8378-0DE5D2177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F4CE4C1-1CA2-423C-942F-4270FC3EC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36587A-DC3C-4331-A4B9-DE58624C5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0417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7C8A9BE-17BD-4628-BA0C-BA48E8FA7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C23B86-AC9D-4CE7-8D62-DF1F5D4E0F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1ED831-9687-4910-82AC-229C0687B5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7A0D0-A64F-4351-B774-810F48CD14CD}" type="datetimeFigureOut">
              <a:rPr lang="zh-CN" altLang="en-US" smtClean="0"/>
              <a:t>2023-12-11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11F2DE-6833-4964-8B07-A070D216F9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4AB721-9C2B-494C-A988-BB5D07DB15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0DFAA-7EE8-4D26-97CC-06F6D7D9F7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692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585B9B0-64D5-4595-87A6-4053CFFEA73B}"/>
              </a:ext>
            </a:extLst>
          </p:cNvPr>
          <p:cNvSpPr/>
          <p:nvPr/>
        </p:nvSpPr>
        <p:spPr>
          <a:xfrm>
            <a:off x="3894992" y="2778369"/>
            <a:ext cx="889781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dirty="0">
                <a:latin typeface="Aa九重霄" panose="02010600010101010101" pitchFamily="2" charset="-122"/>
                <a:ea typeface="Aa九重霄" panose="02010600010101010101" pitchFamily="2" charset="-122"/>
              </a:rPr>
              <a:t>DT_SF007-SOF</a:t>
            </a:r>
            <a:endParaRPr lang="en-US" altLang="zh-CN" sz="4000" dirty="0">
              <a:latin typeface="Aa九重霄" panose="02010600010101010101" pitchFamily="2" charset="-122"/>
              <a:ea typeface="Aa九重霄" panose="02010600010101010101" pitchFamily="2" charset="-122"/>
            </a:endParaRPr>
          </a:p>
          <a:p>
            <a:r>
              <a:rPr lang="en-US" altLang="zh-CN" sz="4000" dirty="0">
                <a:latin typeface="Aa九重霄" panose="02010600010101010101" pitchFamily="2" charset="-122"/>
                <a:ea typeface="Aa九重霄" panose="02010600010101010101" pitchFamily="2" charset="-122"/>
              </a:rPr>
              <a:t>PCB</a:t>
            </a:r>
            <a:r>
              <a:rPr lang="zh-CN" altLang="en-US" sz="4000" dirty="0">
                <a:latin typeface="Aa九重霄" panose="02010600010101010101" pitchFamily="2" charset="-122"/>
                <a:ea typeface="Aa九重霄" panose="02010600010101010101" pitchFamily="2" charset="-122"/>
              </a:rPr>
              <a:t>改版</a:t>
            </a:r>
            <a:endParaRPr lang="en-US" altLang="zh-CN" sz="4000" dirty="0">
              <a:latin typeface="Aa九重霄" panose="02010600010101010101" pitchFamily="2" charset="-122"/>
              <a:ea typeface="Aa九重霄" panose="02010600010101010101" pitchFamily="2" charset="-122"/>
            </a:endParaRPr>
          </a:p>
          <a:p>
            <a:r>
              <a:rPr lang="en-US" altLang="zh-CN" sz="4000" dirty="0">
                <a:latin typeface="Aa九重霄" panose="02010600010101010101" pitchFamily="2" charset="-122"/>
                <a:ea typeface="Aa九重霄" panose="02010600010101010101" pitchFamily="2" charset="-122"/>
              </a:rPr>
              <a:t>2023</a:t>
            </a:r>
            <a:r>
              <a:rPr lang="zh-CN" altLang="en-US" sz="4000" dirty="0">
                <a:latin typeface="Aa九重霄" panose="02010600010101010101" pitchFamily="2" charset="-122"/>
                <a:ea typeface="Aa九重霄" panose="02010600010101010101" pitchFamily="2" charset="-122"/>
              </a:rPr>
              <a:t>年</a:t>
            </a:r>
            <a:r>
              <a:rPr lang="en-US" altLang="zh-CN" sz="4000" dirty="0">
                <a:latin typeface="Aa九重霄" panose="02010600010101010101" pitchFamily="2" charset="-122"/>
                <a:ea typeface="Aa九重霄" panose="02010600010101010101" pitchFamily="2" charset="-122"/>
              </a:rPr>
              <a:t>12</a:t>
            </a:r>
            <a:r>
              <a:rPr lang="zh-CN" altLang="en-US" sz="4000" dirty="0">
                <a:latin typeface="Aa九重霄" panose="02010600010101010101" pitchFamily="2" charset="-122"/>
                <a:ea typeface="Aa九重霄" panose="02010600010101010101" pitchFamily="2" charset="-122"/>
              </a:rPr>
              <a:t>月</a:t>
            </a:r>
            <a:r>
              <a:rPr lang="en-US" altLang="zh-CN" sz="4000" dirty="0">
                <a:latin typeface="Aa九重霄" panose="02010600010101010101" pitchFamily="2" charset="-122"/>
                <a:ea typeface="Aa九重霄" panose="02010600010101010101" pitchFamily="2" charset="-122"/>
              </a:rPr>
              <a:t>11</a:t>
            </a:r>
            <a:r>
              <a:rPr lang="zh-CN" altLang="en-US" sz="4000" dirty="0">
                <a:latin typeface="Aa九重霄" panose="02010600010101010101" pitchFamily="2" charset="-122"/>
                <a:ea typeface="Aa九重霄" panose="02010600010101010101" pitchFamily="2" charset="-122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3618674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3399E7E-0CEA-400A-8FC4-6ABBA3A89364}"/>
              </a:ext>
            </a:extLst>
          </p:cNvPr>
          <p:cNvSpPr txBox="1"/>
          <p:nvPr/>
        </p:nvSpPr>
        <p:spPr>
          <a:xfrm>
            <a:off x="0" y="246184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/>
                </a:solidFill>
                <a:latin typeface="Aa九重霄" panose="02010600010101010101" pitchFamily="2" charset="-122"/>
                <a:ea typeface="Aa九重霄" panose="02010600010101010101" pitchFamily="2" charset="-122"/>
              </a:rPr>
              <a:t>问题一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B3D0633-2AC5-44C8-A449-D3261B4D5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81" y="1327640"/>
            <a:ext cx="3963132" cy="528417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724F82D-339E-4A18-BB99-E4816F5BF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9575" y="1327640"/>
            <a:ext cx="5581650" cy="447675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98156306-FD4B-4509-88A1-082965C98E55}"/>
              </a:ext>
            </a:extLst>
          </p:cNvPr>
          <p:cNvSpPr/>
          <p:nvPr/>
        </p:nvSpPr>
        <p:spPr>
          <a:xfrm>
            <a:off x="4560805" y="6147182"/>
            <a:ext cx="55146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端子1能不能往上与端子2齐平.  影响了电源线的装配 </a:t>
            </a:r>
          </a:p>
        </p:txBody>
      </p:sp>
    </p:spTree>
    <p:extLst>
      <p:ext uri="{BB962C8B-B14F-4D97-AF65-F5344CB8AC3E}">
        <p14:creationId xmlns:p14="http://schemas.microsoft.com/office/powerpoint/2010/main" val="4176884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BADF649-FDD0-40DA-B548-FF7D4BF722C1}"/>
              </a:ext>
            </a:extLst>
          </p:cNvPr>
          <p:cNvSpPr txBox="1"/>
          <p:nvPr/>
        </p:nvSpPr>
        <p:spPr>
          <a:xfrm>
            <a:off x="0" y="246184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accent1"/>
                </a:solidFill>
                <a:latin typeface="Aa九重霄" panose="02010600010101010101" pitchFamily="2" charset="-122"/>
                <a:ea typeface="Aa九重霄" panose="02010600010101010101" pitchFamily="2" charset="-122"/>
              </a:rPr>
              <a:t>问题二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BE2E93-7505-4366-BEE4-B92A5DFCF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532" y="916423"/>
            <a:ext cx="6280638" cy="4455858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9FE0820-6CDD-4FDA-9748-2B2C7BA4F6F0}"/>
              </a:ext>
            </a:extLst>
          </p:cNvPr>
          <p:cNvSpPr/>
          <p:nvPr/>
        </p:nvSpPr>
        <p:spPr>
          <a:xfrm>
            <a:off x="2831124" y="567318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因为目前接线盒是需要卡在接线柱2的位置的,目前把接线盒放在接线柱1的位置有点远了.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4B0E2B1-1B28-4BA7-B14E-79CA493348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62" y="916423"/>
            <a:ext cx="3187940" cy="435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700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61</Words>
  <Application>Microsoft Office PowerPoint</Application>
  <PresentationFormat>宽屏</PresentationFormat>
  <Paragraphs>7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Aa九重霄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Shuai RAN (student)</dc:creator>
  <cp:lastModifiedBy>Shuai RAN (student)</cp:lastModifiedBy>
  <cp:revision>3</cp:revision>
  <dcterms:created xsi:type="dcterms:W3CDTF">2023-12-11T01:10:33Z</dcterms:created>
  <dcterms:modified xsi:type="dcterms:W3CDTF">2023-12-11T01:39:42Z</dcterms:modified>
</cp:coreProperties>
</file>

<file path=docProps/thumbnail.jpeg>
</file>